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3DC8B6-7515-40E4-B11B-19CD371EEDD6}" v="66" dt="2025-02-14T15:11:07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5B418-F2BF-45D7-B86C-7F82F17323F2}" type="datetimeFigureOut">
              <a:rPr lang="en-IN" smtClean="0"/>
              <a:pPr/>
              <a:t>15-02-2025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DC8FE-8B7B-4910-9383-1C7EC988A5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573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2C1C-84FB-3B12-1012-78F6ABC42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11332-1924-D8CF-C870-6A316BB40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4777C-7D94-E6B5-605C-998C1E2D3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5C8C-D1A9-46AD-AA38-2CEB90F9D0B2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595A5-F2FD-B261-18F6-F928FCC9A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7A8F0-694E-6AD9-EDFD-4AC7C375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130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8914D-8EC4-1FF1-31CE-2EF02841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30981-7B68-0FB0-FCDC-4D72A9021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BAA0D-CAFA-9319-15DA-5BB1B6E0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0D19D-3B03-4651-A44E-7FAC1E2F8E85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081B5-611C-6ACF-1EFF-49139DE89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01044-D63C-BB47-A82A-DE82968A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754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EB2A9A-591A-FBD6-F6B0-78F469EEA2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35390F-B261-1BAD-C27F-EEBD3C16E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EA1C7-0A2D-1F38-4537-3FB925902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B435C-2F3C-4379-B528-66A82E874314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AB753-28CB-522F-74EC-9E95A4D8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CEEBD-10E0-C3BC-5610-1DD8C26E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3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0F00-7F6F-EAAF-5AA0-7954F11E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4E99-57ED-C2A5-A354-97575247B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AEB84-1FB8-4BC7-4F83-895A2FD7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2B6A-4C84-4D3B-9ADF-16E3645E1FDD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2A4D2-2721-8765-1D71-65CA9863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5991-3D72-1850-0276-7FF9393D7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02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02E2-7A0C-9E04-194B-71BB78944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F388B-E2C7-AAA2-1737-D35B62A29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42243-ED9A-AC12-5BE9-6F269891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8437-5BE6-4588-A030-C8729CDF385D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86D62-7AAD-00BB-A653-0C88DFE47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7943-B87B-330F-CBA4-3D632A2D8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269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AD1F-6437-F403-08BF-1C9DB3BD8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0002F-5830-A81C-EB49-88D8487A3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6CC7E-6B7E-1F59-D656-62D604ACA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2ADBE-059B-F838-CFDF-4E0A6078C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1B8C-6FEB-449E-A469-8DA17B75ECA7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AA574B-E295-138F-D638-44B55615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478FB-C8D9-8057-52D0-C5734B68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67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209CC-3C2D-8FDB-078E-DEBCE3E9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507B8-0067-8B67-EE38-C91D7CF8C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01F33-940E-95D9-83D1-DB0B80FB5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55878-8DCC-D219-7157-29DEDC6CB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059C45-3DF4-A148-68C7-D536B08BB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26D6CB-94BA-2121-7E0F-8A65AA3B6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6388-130B-464C-B230-E89B6303BE70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8B3D9B-9643-8F79-A9FF-9AE223147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2B2D5-F35E-C9A7-4E16-D1E7A737A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2581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EC25D-1C60-5948-C6DA-03A8F8E4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E0B13C-BC4E-FDED-3759-A3FD356D4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6058-9E74-4A1F-8518-CA484E95719C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1C6F04-00CC-0EC6-5638-3D173BF0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C05F7-A0F6-9F1E-71CA-F6F0C59E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3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D8F2A-349E-28D6-EF0F-205F81B83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1F1F-3135-4DD2-9CCB-BE0C3AFAFD75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4B2321-62C2-9C40-FEF6-2958F0ED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BF908-C560-23D6-9AD2-1AD866E1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56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3C42-60C9-20F6-CF41-0397ACC3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67774-BFB6-4659-70D3-1D881AF68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3849D-0724-47AD-01AC-8D712A0D3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CA73C-600E-96C3-BE41-6B8567E7D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1426-B8A9-4EF9-9A14-709EC2FB27A4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3A5A4-38E8-F2D3-531C-33627C75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49889-3F77-2FC2-9763-839E8D2A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237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ECF3F-3505-54BC-A737-7DA619F5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B7BBF-015E-0125-ACD6-50C64827E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F2B03-3CDB-E873-3E9E-4B5738107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895D9-DBFE-BD48-052F-5A1A6B94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1E606-9C47-4B74-ADE6-6DD91B9102DD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66F82-C8AC-7FAD-8012-9CEFBD675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1CA37-B9B8-6C24-0980-24AA42B9D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6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47E23-9BAE-F86D-7381-E41AAE16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4C62A-71F6-0B78-047D-64E023C12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EC64B-07A9-1185-FA73-C49EF3838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59ADE-95DB-4C92-84CF-0063920D279A}" type="datetime1">
              <a:rPr lang="en-IN" smtClean="0"/>
              <a:pPr/>
              <a:t>15-02-2025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063E-0D25-3B1D-E7F5-ECA5B4736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D0EB7-4564-8444-6F22-7F750A183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B240F-306B-445B-A391-E89BCA5FD4D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715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76D9A-E0A5-DF06-D82F-400611F9A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6280" y="136526"/>
            <a:ext cx="6542476" cy="788266"/>
          </a:xfrm>
        </p:spPr>
        <p:txBody>
          <a:bodyPr>
            <a:noAutofit/>
          </a:bodyPr>
          <a:lstStyle/>
          <a:p>
            <a:r>
              <a:rPr lang="en-I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BIT HACKNOVA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4A5A1-24F7-4261-3A5D-ABF7451E8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2282" y="1735282"/>
            <a:ext cx="10075719" cy="4328634"/>
          </a:xfrm>
        </p:spPr>
        <p:txBody>
          <a:bodyPr/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PAGE</a:t>
            </a: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1.PROBLEM STATEMENT TITLE</a:t>
            </a: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2.THEME</a:t>
            </a: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3.PS CATEGORY-SOFTWARE/HARDWARE</a:t>
            </a: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4.TEAM ID</a:t>
            </a: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5.TEAM NAME(registered on portal)</a:t>
            </a:r>
          </a:p>
          <a:p>
            <a:pPr algn="l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6.TEAM LEADER NAME</a:t>
            </a:r>
          </a:p>
          <a:p>
            <a:pPr algn="l"/>
            <a:endParaRPr lang="en-IN" dirty="0"/>
          </a:p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EB620-A507-FF57-E95D-6F793D4C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2B967C-DBFB-F614-795F-727BC5952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C3EA2B9-B9CB-1D92-369F-5256283348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D6301DE-B204-6573-7907-FE3F75AFBD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C5EC7D8-F76A-A124-6A6E-A29B96D5669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806546" y="5216833"/>
            <a:ext cx="1274174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07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AD28A-2621-62C5-5191-0F44064DF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17D72-2E1C-1C6B-D9D9-D249AA779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5773" y="295180"/>
            <a:ext cx="6338454" cy="6352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IDEA TITLE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80289-7A2B-525B-D774-F6214252F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021" y="2165684"/>
            <a:ext cx="9897979" cy="3092116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 Approach (Outline Your Concept/Solution/Model)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breakdown of the suggested approach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it effectively resolves the issue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Creativity and distinctiveness of the approach</a:t>
            </a:r>
          </a:p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296BF-417F-8807-FA6E-FE15C92F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8CB2F5-5E7E-D3E1-8C04-AE5296E8F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52FE0D7-0AE5-B8DE-0068-1F5287DC9FC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0" y="5257800"/>
            <a:ext cx="1410459" cy="11607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67BB15-73E5-4CF3-F2DC-09E38FFC40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B8C619-A579-C59A-46A0-0B19E158A3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8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0A9C5-0DB5-9EBC-BCFA-36DC9F30B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3E8D-08DD-7630-B141-93183F522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0691" y="295180"/>
            <a:ext cx="6494318" cy="79568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TECHNICAL   APPROACH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3CB00-C2D9-AC8B-A134-B33AD1B5B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8358" y="1941095"/>
            <a:ext cx="9769642" cy="331670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 Stack Selection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 programming languages, Frameworks, Hardware,Software[Fronted&amp;Backend,Database&amp;APIs used,Third party integrations]).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Approach and Execution Strategy for Implementation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(Flow Charts/Images/ working prototype)</a:t>
            </a:r>
          </a:p>
          <a:p>
            <a:pPr algn="l"/>
            <a:endParaRPr lang="en-US" sz="28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2D53D6-0030-CC85-A451-322F943B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3</a:t>
            </a:fld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CA6F7B-BEE7-641D-3089-49C27A9BA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647E53-D158-B367-5695-21045F3A02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0" y="5257800"/>
            <a:ext cx="1410459" cy="11607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7878AF7-0E4B-37A0-80C9-A1DF5E45B2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92BDDB-F0B4-36CC-CED0-2905591426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13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C8B20-644A-6DB4-E1B5-7F185B2F0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BD573-AF95-6ABE-D6B5-A3E7A916F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518" y="295180"/>
            <a:ext cx="6338455" cy="6352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FEASIBILITY AND VIABILITY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0466EEFA-85B2-A4B0-1982-EC7AD9B283E9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706438" y="2197100"/>
            <a:ext cx="99615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the feasibility of the idea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ＭＳ Ｐゴシック" pitchFamily="1" charset="-128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challenges and risks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Strategies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 for overcoming these challenges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ＭＳ Ｐゴシック" pitchFamily="1" charset="-128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47E16-A650-96FA-2544-55D3E7A7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08CEA3-5025-E3E6-F105-B5CC51DCE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C9C8A0E-8C4F-B22E-419B-CCD98F7AFE0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0" y="5257800"/>
            <a:ext cx="1410459" cy="11607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BECEB3-AA51-0826-6D61-371BC3DDA3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A8EC2E-3B70-CB75-164E-C1989DC70C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86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CDC92-A989-1FC0-39C8-D612BA98B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BE021-ECFA-E792-E6FC-6CD22CF2D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6618" y="405245"/>
            <a:ext cx="6909955" cy="49311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MARKET BENEFITS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DD12DEC2-ABE8-0367-20F6-D3E988F5E2D6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074738" y="2165350"/>
            <a:ext cx="95932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Potential impact on the target audience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the solution (social, economic, environmental, etc.)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422ACBF-E670-CD1E-D84C-ED4BD4A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5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E976D9-BA20-1FFC-DCA2-2E04F3484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42DB30-94ED-2D84-2848-1B266066358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0" y="5257800"/>
            <a:ext cx="1410459" cy="11607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8A944B4-440C-DEFF-A20D-64DEBA1C17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17575C-69EF-B0E0-C1AF-BE95EDDB91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2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B0A16-F134-6790-662F-1B3F2BE4F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670D9-78FD-A471-54F0-E4A569698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6278" y="295180"/>
            <a:ext cx="6594431" cy="61922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AND REFERENCES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15810E6D-0D98-DC4F-803B-4661D183AF61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850900" y="2197100"/>
            <a:ext cx="9817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Details / Links of the reference and research work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ＭＳ Ｐゴシック" pitchFamily="1" charset="-128"/>
              <a:cs typeface="Times New Roman" panose="02020603050405020304" pitchFamily="18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AFF6852-553F-8A86-9EF2-0D1B8DC1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8DE139-9A34-8981-4CF5-B3C78B1C8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D1C986-716E-8226-6119-EEC56C06442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0" y="5257800"/>
            <a:ext cx="1410459" cy="11607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8A3388-C412-314E-CDBB-D1C2663292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E44887-9E82-04B5-1A10-21CFCF2702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31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CBE8C-DAA6-944C-4502-12A8ACC4A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BB6881-221E-B4E3-0EA2-EF1746E5E28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119745" y="378871"/>
            <a:ext cx="660861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  INSTRUCTIONS</a:t>
            </a:r>
            <a:endParaRPr lang="en-I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6FFA169-DA96-4982-B7EF-67FB6B0D6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6809" y="2049560"/>
            <a:ext cx="10780047" cy="320824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lang="en-US" sz="20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Note - You can delete this slide (Important Pointers) when you upload the details of your idea on  BIT-H portal.</a:t>
            </a: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4ADA8E85-DC4D-96B7-4010-628F0B18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240F-306B-445B-A391-E89BCA5FD4D2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1E8E1AAC-6CAC-443B-6338-238904BBC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09" y="2049560"/>
            <a:ext cx="10780047" cy="20236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bullet points, diagrams, infographics, or images instead of long paragraphs.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Keep explanations concise, clear, and easy to grasp.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the idea is innovative and original.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the provided template without altering the key idea details from previous slides.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Save the final file as a PDF and upload it to the portal (other formats like PPT or Word will not be accepted).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 slides to a maximum of six (6), including the title slide.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81E792-B615-3E85-8174-0EB11E2FC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" y="6354762"/>
            <a:ext cx="12191999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ＭＳ Ｐゴシック" pitchFamily="1" charset="-128"/>
                <a:cs typeface="+mn-cs"/>
              </a:rPr>
              <a:t>@BIT-HACKNOVA Idea Submission Template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D754FF-F59A-F1FE-9335-CA1D51E95D1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29900" y="5257801"/>
            <a:ext cx="1448559" cy="119211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F8FF49-A940-64EA-0D7B-F98A1CBA92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37" y="107040"/>
            <a:ext cx="1530927" cy="15309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F25FEEF-93F0-A17D-B08C-E3DEF75496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018" y="295180"/>
            <a:ext cx="2560815" cy="9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325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  BIT HACKNOVA 2025</vt:lpstr>
      <vt:lpstr>IDEA TITLE</vt:lpstr>
      <vt:lpstr>TECHNICAL   APPROACH</vt:lpstr>
      <vt:lpstr>FEASIBILITY AND VIABILITY</vt:lpstr>
      <vt:lpstr>IMPACT AND MARKET BENEFITS</vt:lpstr>
      <vt:lpstr>RESEARCH  AND REFERENCES</vt:lpstr>
      <vt:lpstr>IMPORTANT 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 HACKNOVA 2025</dc:title>
  <dc:creator>vijaylaxmi yadav</dc:creator>
  <cp:lastModifiedBy>vijaylaxmi yadav</cp:lastModifiedBy>
  <cp:revision>4</cp:revision>
  <dcterms:created xsi:type="dcterms:W3CDTF">2025-02-13T10:22:14Z</dcterms:created>
  <dcterms:modified xsi:type="dcterms:W3CDTF">2025-02-15T05:50:32Z</dcterms:modified>
</cp:coreProperties>
</file>